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26"/>
  </p:normalViewPr>
  <p:slideViewPr>
    <p:cSldViewPr snapToObjects="1" showGuides="1">
      <p:cViewPr varScale="1">
        <p:scale>
          <a:sx n="80" d="100"/>
          <a:sy n="80" d="100"/>
        </p:scale>
        <p:origin x="3112" y="200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a-DK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Nyd planterne hvor de er. Tag dem </a:t>
            </a:r>
            <a:r>
              <a:rPr lang="da-DK" sz="4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ikke med hjem fra rejsen.</a:t>
            </a:r>
            <a:endParaRPr lang="da-DK" sz="4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74CDC0-0334-4DC3-9EB4-368CC30E8C8D}"/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26</Words>
  <Application>Microsoft Macintosh PowerPoint</Application>
  <PresentationFormat>Brugerdefineret</PresentationFormat>
  <Paragraphs>3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Claus Jørgensen</cp:lastModifiedBy>
  <cp:revision>43</cp:revision>
  <dcterms:created xsi:type="dcterms:W3CDTF">2023-07-25T13:09:41Z</dcterms:created>
  <dcterms:modified xsi:type="dcterms:W3CDTF">2025-05-08T08:44:13Z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